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9c4ac3b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9c4ac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e9c4ac3b4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e9c4ac3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e9c4ac3b4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e9c4ac3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02335616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0233561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023356168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0233561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Prometeo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 de gestión de inventario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0" y="266425"/>
            <a:ext cx="1646500" cy="1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Futuros desarrollos</a:t>
            </a:r>
            <a:endParaRPr/>
          </a:p>
        </p:txBody>
      </p:sp>
      <p:sp>
        <p:nvSpPr>
          <p:cNvPr id="136" name="Google Shape;136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Desarrollo de aplicación en Kotlin o React 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Uso de framework Laravel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generación de reportes y facturas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Notificaciones</a:t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4928875" y="140625"/>
            <a:ext cx="389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Prometeo es escalable y modificable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125" y="3409650"/>
            <a:ext cx="1399875" cy="1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Prometeo</a:t>
            </a:r>
            <a:endParaRPr/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 de gestión de inventario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0" y="266425"/>
            <a:ext cx="1646500" cy="1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Prometeo?</a:t>
            </a:r>
            <a:endParaRPr/>
          </a:p>
        </p:txBody>
      </p:sp>
      <p:pic>
        <p:nvPicPr>
          <p:cNvPr descr="Ordenador portátil Chromebook abierto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6687" r="6687" t="0"/>
          <a:stretch/>
        </p:blipFill>
        <p:spPr>
          <a:xfrm>
            <a:off x="4131700" y="978250"/>
            <a:ext cx="4142050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8995" l="0" r="0" t="9003"/>
          <a:stretch/>
        </p:blipFill>
        <p:spPr>
          <a:xfrm>
            <a:off x="7269175" y="1843995"/>
            <a:ext cx="1514675" cy="269275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99650" y="1376525"/>
            <a:ext cx="284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-Gestión de inventario y ventas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-Precio gratuito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-Pequeñas y medianas empresas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-GNU GENERAL PUBLIC LICENSE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qué está hecho Prometeo?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77250" y="1383925"/>
            <a:ext cx="579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-PHP Back-End</a:t>
            </a:r>
            <a:endParaRPr sz="2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-AJAX</a:t>
            </a:r>
            <a:endParaRPr sz="2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-JS, HTML5, CSS3 y BOOTSTRAP 4</a:t>
            </a:r>
            <a:endParaRPr sz="2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650" y="3496087"/>
            <a:ext cx="2702499" cy="145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950" y="2999449"/>
            <a:ext cx="2334312" cy="1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625" y="516225"/>
            <a:ext cx="1739818" cy="17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50" y="2999450"/>
            <a:ext cx="2464000" cy="20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01425" y="140625"/>
            <a:ext cx="62271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¿Cómo es Prometeo?</a:t>
            </a:r>
            <a:r>
              <a:rPr b="1" lang="es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5" y="996075"/>
            <a:ext cx="2035978" cy="35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328" y="775500"/>
            <a:ext cx="56864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715" y="1517075"/>
            <a:ext cx="5675038" cy="34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645900" y="1356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¿Donde está montado Prometeo?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055" y="2045025"/>
            <a:ext cx="1741320" cy="15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601" y="1029526"/>
            <a:ext cx="2554450" cy="8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675" y="3792399"/>
            <a:ext cx="2913441" cy="8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806675" y="1435725"/>
            <a:ext cx="367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-Raspberry pi 3b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-Certificado SSL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-Servidor Web NGINX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-MySQL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Producto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Remesas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Categorías y Subcategorías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Inserción de productos y remesas en la Aplicación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Seguridad con el Código de Aplicación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del Inventario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00" y="3316125"/>
            <a:ext cx="2361374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Búsqueda de Productos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Búsqueda de Remesas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Listado de productos caducados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Listado de productos sin stock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del Inventario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475" y="3232575"/>
            <a:ext cx="2606800" cy="16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Clientes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Tipos de clientes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Ventas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Generar Datos de ventas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 Ventas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726" y="3482750"/>
            <a:ext cx="1740800" cy="15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usuarios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Roles de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Perfiles de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Configuración de la base de datos en XML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 usuarios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875" y="3297325"/>
            <a:ext cx="1737000" cy="17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